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9" r:id="rId2"/>
    <p:sldId id="261" r:id="rId3"/>
    <p:sldId id="260" r:id="rId4"/>
    <p:sldId id="264" r:id="rId5"/>
    <p:sldId id="265" r:id="rId6"/>
    <p:sldId id="266" r:id="rId7"/>
    <p:sldId id="275" r:id="rId8"/>
    <p:sldId id="267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8E8E8E"/>
    <a:srgbClr val="D4F4FF"/>
    <a:srgbClr val="DBFFEE"/>
    <a:srgbClr val="5DB7DF"/>
    <a:srgbClr val="FCEE22"/>
    <a:srgbClr val="E81E48"/>
    <a:srgbClr val="CF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6"/>
    <p:restoredTop sz="94622"/>
  </p:normalViewPr>
  <p:slideViewPr>
    <p:cSldViewPr snapToGrid="0" showGuides="1">
      <p:cViewPr varScale="1">
        <p:scale>
          <a:sx n="82" d="100"/>
          <a:sy n="82" d="100"/>
        </p:scale>
        <p:origin x="1248" y="48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85147-1B0D-2843-B3F8-01021A2C5135}" type="datetimeFigureOut">
              <a:rPr lang="en-US" smtClean="0"/>
              <a:t>6/19/25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E658E-E515-EE41-9282-AEA7B7A99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E658E-E515-EE41-9282-AEA7B7A997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8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E658E-E515-EE41-9282-AEA7B7A997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11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0A0FB-D5A5-3350-7A0E-6FEB8E4ABA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E7990-B4D6-DBD7-1FFB-66C2F6B084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94480-B44D-0106-A70A-D1D447C87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98D8C-67B1-24A9-B751-48C78B3D8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E7CB3-2E11-A944-727F-EC8ED4FBB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45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F918-8C3E-FA31-BF3B-1BFB15E2A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67ADC3-176C-E116-2640-3B052FF2D2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42023-7F24-C290-2E13-E92B66871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86C96-CFF3-353F-1E64-8C24DABEC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461DF-3452-7725-9837-7B705A65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83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21785F-5E63-5247-75E7-0E590F74BD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76C94D-A0DF-01F6-DCBC-0ABBFE7C10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0459C-FD74-1CA7-0B26-90EFD2D8F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7C377-4E78-0487-7E40-7DCC39654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6D38F2-092C-5ED3-9B5E-006E97774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84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57658-4606-76B6-D738-3BF6683E1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7C4C0-8286-EBF1-B96B-732D52169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CEA2-6291-77B6-7347-D4F55C3CD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BF918-E5D2-B4A9-305F-501D8FA6D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8F0959-7883-BA78-87A5-FE0B8BFBB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67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C4017-2B07-992F-FE5F-54C1E055F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21307-F004-DAFB-6BD2-39E0767AC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BEED3-87A4-758A-D844-F0D5FFBB3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CD5BC-A0FD-D3DD-FC6E-39EA21B25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645BF-6182-4843-E612-26CD21A4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8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6A563-C842-BF61-4577-399051997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F208D-E1B4-C92A-6C9F-25D6EF410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583527-958D-3671-668E-87E832BED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BCF0FC-FFF4-0BEB-4A8F-BCBB12E3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74EB1-4FC6-D39B-88A7-E16CB17DC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248C8-9CDD-96FB-65F9-0112A7F86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70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0C8AA-C971-267B-A03C-166672B38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2EA8E-244A-9C11-0F2A-C53B2EB06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6502B1-A19A-1652-A28A-8AA962C73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9DA945-E253-D552-846B-0C07974C0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EDA76D-8093-7A0E-F058-CC9B58ACA9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6E7EF7-4EAB-B03A-E053-C2BEEDD93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1E7DC1-5B2E-EFC1-91E1-AEB6DC608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3F922C-354E-3D6C-BBD8-50D419AE9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3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87BF0-A5D8-929C-87AF-8AB388B3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945D5-12C5-1A48-B12B-AEEC41536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A88AEA-1B77-6820-CEE0-93A373A57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19C5D-27BD-4CD4-F7C1-06FA6851B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6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95D73C-3E23-8A25-906C-59EC1B866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DAF224-A460-396E-2317-BD7ABF913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DDCA6-53C4-291A-B927-0E7C85DD4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09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B2FF4-7B19-1C0E-20C6-0F0DA955E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3AD23-7356-448F-0845-09B3A1A01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D982B-AF58-54BD-412D-12EDA4041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CE5CFA-11A5-BA18-F71D-31951EF05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AB90A-E64D-35E7-1E19-B8F51E815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BAD39-5A7F-0EDB-AA56-52A57BD9F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8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BCD10-6A30-3C79-BB2C-90BA9C8A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5E181A-99D4-4F45-0CFE-EAA54BEC70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537A90-98B3-D58E-ABC8-97C467D93E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6DD31-9716-5EA5-0104-F20164EB2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5377BE-3D44-7ECC-EE9F-440E4D385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ECC07-70D3-4025-4DFC-B951178FB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88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3BC4BD-DA82-AFE0-EF0B-13D52D948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3E725-541A-4885-AE57-B4F928AE4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4EDB6-D3A5-C2D8-0878-C41B53663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0B435D-E756-514F-B4EA-5718EBD9979A}" type="datetimeFigureOut">
              <a:rPr lang="en-US" smtClean="0"/>
              <a:t>6/19/25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9AF08-4491-29DA-214A-996EAC918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1693D-E699-1E55-D0E1-B67CDB626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A634EB-76AC-6944-951D-6BF405D65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2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2069D7-D544-0C9D-9B1C-0819C0E47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536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06D1C1-6EBE-F82C-DFC7-2DC478ABE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713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E9C4FE-779E-4423-A5D2-FF6AC32C5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894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DD649A-0745-3F6A-0F38-1B1928F57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005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D770E7-2198-3857-72D9-E5E251013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22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0BAFEA-65FE-3839-AB73-8376C570B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564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D6191E-716E-C8BF-CEC3-691C3A743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915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3D69CE-D895-125F-6311-EE8C4CAA4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3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503B8-71A9-76B1-42DB-57CA490B8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790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198AFA-4BF9-95B9-7009-32F8184F7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720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A930B7-E4A9-C6D5-34FE-E48E0A9DD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223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066667-0A5E-0CC3-891C-F972DE02E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992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4C0C3-08B1-76B6-7873-3C1B457CC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201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8940</TotalTime>
  <Words>2</Words>
  <Application>Microsoft Macintosh PowerPoint</Application>
  <PresentationFormat>Widescreen</PresentationFormat>
  <Paragraphs>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25</cp:revision>
  <dcterms:created xsi:type="dcterms:W3CDTF">2025-06-10T16:15:09Z</dcterms:created>
  <dcterms:modified xsi:type="dcterms:W3CDTF">2025-06-19T15:27:40Z</dcterms:modified>
</cp:coreProperties>
</file>